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55240" y="1867017"/>
            <a:ext cx="802121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latin typeface="Georgia" panose="02040502050405020303" pitchFamily="18" charset="0"/>
              </a:rPr>
              <a:t>Муниципальное бюджетное дошкольное образовательное учреждение </a:t>
            </a:r>
            <a:endParaRPr lang="ru-RU" altLang="ru-RU" dirty="0" smtClean="0"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1400" smtClean="0">
                <a:latin typeface="Georgia" panose="02040502050405020303" pitchFamily="18" charset="0"/>
              </a:rPr>
              <a:t>« </a:t>
            </a:r>
            <a:r>
              <a:rPr lang="ru-RU" altLang="ru-RU" sz="1400" dirty="0" smtClean="0">
                <a:latin typeface="Georgia" panose="02040502050405020303" pitchFamily="18" charset="0"/>
              </a:rPr>
              <a:t>Д</a:t>
            </a:r>
            <a:r>
              <a:rPr lang="ru-RU" altLang="ru-RU" sz="1400" smtClean="0">
                <a:latin typeface="Georgia" panose="02040502050405020303" pitchFamily="18" charset="0"/>
              </a:rPr>
              <a:t>етский </a:t>
            </a:r>
            <a:r>
              <a:rPr lang="ru-RU" altLang="ru-RU" sz="1400" smtClean="0">
                <a:latin typeface="Georgia" panose="02040502050405020303" pitchFamily="18" charset="0"/>
              </a:rPr>
              <a:t>сад </a:t>
            </a:r>
            <a:r>
              <a:rPr lang="ru-RU" altLang="ru-RU" sz="1400" smtClean="0">
                <a:latin typeface="Georgia" panose="02040502050405020303" pitchFamily="18" charset="0"/>
              </a:rPr>
              <a:t>№22</a:t>
            </a:r>
            <a:r>
              <a:rPr lang="ru-RU" altLang="ru-RU" sz="1400" dirty="0" smtClean="0">
                <a:latin typeface="Georgia" panose="02040502050405020303" pitchFamily="18" charset="0"/>
              </a:rPr>
              <a:t>»</a:t>
            </a:r>
            <a:r>
              <a:rPr lang="ru-RU" altLang="ru-RU" dirty="0" smtClean="0">
                <a:latin typeface="Georgia" panose="02040502050405020303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FF000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начнут 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</a:t>
            </a: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патриотических чувств,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243</TotalTime>
  <Words>341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Светлана</cp:lastModifiedBy>
  <cp:revision>32</cp:revision>
  <dcterms:created xsi:type="dcterms:W3CDTF">2023-02-22T14:53:18Z</dcterms:created>
  <dcterms:modified xsi:type="dcterms:W3CDTF">2023-12-11T07:21:08Z</dcterms:modified>
</cp:coreProperties>
</file>