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91" r:id="rId5"/>
    <p:sldId id="285" r:id="rId6"/>
    <p:sldId id="266" r:id="rId7"/>
    <p:sldId id="276" r:id="rId8"/>
    <p:sldId id="277" r:id="rId9"/>
    <p:sldId id="279" r:id="rId10"/>
    <p:sldId id="280" r:id="rId11"/>
    <p:sldId id="269" r:id="rId12"/>
    <p:sldId id="270" r:id="rId13"/>
    <p:sldId id="271" r:id="rId14"/>
    <p:sldId id="275" r:id="rId15"/>
    <p:sldId id="28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FFFF"/>
    <a:srgbClr val="EF1D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129A-651E-4FBE-9962-11A1D11A400E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782B-2096-4198-95B8-61D096D6A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e5429fba5d90bc4e40e6db86d555f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27687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работы: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«Использование нестандартного оборудования для развития мелкой моторики рук у детей младшего дошкольного возраста»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5013176"/>
            <a:ext cx="4824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</a:p>
          <a:p>
            <a:pPr algn="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Дядянова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младшей группы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 22»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374" y="0"/>
            <a:ext cx="9155374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5256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Солнечные рыбки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накопления сенсорного опыта ребенка через развитие зрительного и тактильного восприятия, развивать мелкую моторику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60032" y="1628800"/>
            <a:ext cx="35685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Моталочка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пальцев рук, координаций движений, ловкости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oQZl5Nax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3157999" cy="4221088"/>
          </a:xfrm>
          <a:prstGeom prst="rect">
            <a:avLst/>
          </a:prstGeom>
        </p:spPr>
      </p:pic>
      <p:pic>
        <p:nvPicPr>
          <p:cNvPr id="7" name="Рисунок 6" descr="l0X5sJiL1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140968"/>
            <a:ext cx="3779912" cy="28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5256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Сорока - Белобока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Выполнять круговые движения по ладони левой руки указательным пальцем правой руки, по очереди загибая все пальцы, кроме большого.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124744"/>
            <a:ext cx="3384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Собирать пальчики в ладошку и разгибать поочередно, начиная с мизинца.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xUo0aq9-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074" y="2420888"/>
            <a:ext cx="2899085" cy="3875015"/>
          </a:xfrm>
          <a:prstGeom prst="rect">
            <a:avLst/>
          </a:prstGeom>
        </p:spPr>
      </p:pic>
      <p:pic>
        <p:nvPicPr>
          <p:cNvPr id="9" name="Рисунок 8" descr="Sya7MTmMZ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92896"/>
            <a:ext cx="4283215" cy="3204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8064896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«Массажный мячик»</a:t>
            </a: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«Еловая шишка»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Развивать сгибание и разгибание мышц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кистей рук, отрабатывать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слаженность движений обеих рук.</a:t>
            </a:r>
          </a:p>
        </p:txBody>
      </p:sp>
      <p:pic>
        <p:nvPicPr>
          <p:cNvPr id="7" name="Рисунок 6" descr="tiLWdsK0f6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884" y="2276872"/>
            <a:ext cx="2834763" cy="3789039"/>
          </a:xfrm>
          <a:prstGeom prst="rect">
            <a:avLst/>
          </a:prstGeom>
        </p:spPr>
      </p:pic>
      <p:pic>
        <p:nvPicPr>
          <p:cNvPr id="8" name="Рисунок 7" descr="yj6M_IZYY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4158" y="2348880"/>
            <a:ext cx="2908905" cy="388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мелкой моторики у детей младшего возраста с использованием нестандартного оборудования».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26876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развита  мелкая моторика у Вашего ребенка?»</a:t>
            </a:r>
          </a:p>
        </p:txBody>
      </p:sp>
      <p:pic>
        <p:nvPicPr>
          <p:cNvPr id="7" name="Рисунок 6" descr="a2c0c1607e4daac710d87bffbb1d015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76872"/>
            <a:ext cx="2529057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064896" cy="569386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elkaya_motorika_page-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2520280" cy="3564134"/>
          </a:xfrm>
          <a:prstGeom prst="rect">
            <a:avLst/>
          </a:prstGeom>
        </p:spPr>
      </p:pic>
      <p:pic>
        <p:nvPicPr>
          <p:cNvPr id="7" name="Рисунок 6" descr="dlya-chego-nuzhny-palchikovye-ig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36912"/>
            <a:ext cx="2372432" cy="3356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1247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«Развиваем пальчики – развиваем речь!»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124744"/>
            <a:ext cx="3851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«Пальчиковые игры», «Сколько и как часто нужно заниматься пальчиковой гимнастикой?»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561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помнить, что развивая руку ребенка, мы не только тренируем мышцы, но и развиваем способность к наблюдению, сравнению, творческому воображению. Воспитываем усидчивость, терпение, аккуратность, точность, настойчивость, что так немаловажно для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36912"/>
            <a:ext cx="5312654" cy="309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73616" cy="1584176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 детей - на кончиках пальцев».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ikDNq2tr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7922757" cy="338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pic>
        <p:nvPicPr>
          <p:cNvPr id="10" name="Рисунок 9" descr="hand_palm_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760640" cy="574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3332265">
            <a:off x="1982206" y="32113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552529">
            <a:off x="6057176" y="1970207"/>
            <a:ext cx="360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836712"/>
            <a:ext cx="328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408179">
            <a:off x="5388334" y="1063984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 rot="21101316">
            <a:off x="3677226" y="1059978"/>
            <a:ext cx="288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</a:t>
            </a:r>
            <a:r>
              <a:rPr lang="ru-RU" b="1" dirty="0" smtClean="0"/>
              <a:t>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9330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Мелкая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моторика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Средства развития мелкой моторики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1988840"/>
            <a:ext cx="2016224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Массажные мячики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87624" y="5157192"/>
            <a:ext cx="2448272" cy="115212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Крупа, разноцветные макароны, пуговицы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64088" y="5157192"/>
            <a:ext cx="2304256" cy="1080120"/>
          </a:xfrm>
          <a:prstGeom prst="ellipse">
            <a:avLst/>
          </a:prstGeom>
          <a:solidFill>
            <a:srgbClr val="EF1D77"/>
          </a:solidFill>
          <a:ln>
            <a:solidFill>
              <a:srgbClr val="EF1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Прищепки, </a:t>
            </a:r>
            <a:r>
              <a:rPr lang="ru-RU" dirty="0" err="1" smtClean="0"/>
              <a:t>резиночки</a:t>
            </a:r>
            <a:r>
              <a:rPr lang="ru-RU" dirty="0" smtClean="0"/>
              <a:t> для волос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83568" y="3573016"/>
            <a:ext cx="1944216" cy="10081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Решетки, ленточки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88224" y="3429000"/>
            <a:ext cx="2016224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Фломастеры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635896" y="1340768"/>
            <a:ext cx="2088232" cy="10081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Еловые шишки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16216" y="1916832"/>
            <a:ext cx="1944216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Мозаика, конструктор </a:t>
            </a:r>
            <a:endParaRPr lang="ru-RU" dirty="0"/>
          </a:p>
        </p:txBody>
      </p:sp>
      <p:pic>
        <p:nvPicPr>
          <p:cNvPr id="11" name="Рисунок 10" descr="pngtree-baby-gesture-hand-big-hand-holding-small-hand-newborn-mother-and-picture-image_148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36912"/>
            <a:ext cx="3657607" cy="243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развивающей среды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группы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-LOHLPmQ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385045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MJH9v5Cyh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564904"/>
            <a:ext cx="4090693" cy="306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90" y="0"/>
            <a:ext cx="91220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«Пирамидка»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детей нанизывании колец на стержень. Развивать глазомер.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84784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«Прищепки»</a:t>
            </a:r>
          </a:p>
          <a:p>
            <a:pPr algn="ctr">
              <a:lnSpc>
                <a:spcPct val="10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умений пользоваться прищепками, держать прищепку тремя пальцами, сжимать и разжимать.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vDcMrqph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3104127" cy="4149080"/>
          </a:xfrm>
          <a:prstGeom prst="rect">
            <a:avLst/>
          </a:prstGeom>
        </p:spPr>
      </p:pic>
      <p:pic>
        <p:nvPicPr>
          <p:cNvPr id="8" name="Рисунок 7" descr="pLRWGusQ1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96952"/>
            <a:ext cx="272701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374" y="0"/>
            <a:ext cx="9155374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бусы»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детей в нанизывании макарон на шнурок.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4293096"/>
            <a:ext cx="464866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«Сетка»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глазомер, внимание, зрительно- моторную координацию, происходит укрепление пальцев рук и всей кисти.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4j01WEOs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060848"/>
            <a:ext cx="2853432" cy="3813993"/>
          </a:xfrm>
          <a:prstGeom prst="rect">
            <a:avLst/>
          </a:prstGeom>
        </p:spPr>
      </p:pic>
      <p:pic>
        <p:nvPicPr>
          <p:cNvPr id="7" name="Рисунок 6" descr="l3D_cq13_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692696"/>
            <a:ext cx="2888636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374" y="0"/>
            <a:ext cx="9155374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крупе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развитию мелкой моторики, восприятия, внимания, речи, воображения.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4431595"/>
            <a:ext cx="46486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«Цветные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тонкие движения пальцев рук,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стереогностическое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восприятие, усидчивость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3mTvtcIL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060848"/>
            <a:ext cx="2922021" cy="3905672"/>
          </a:xfrm>
          <a:prstGeom prst="rect">
            <a:avLst/>
          </a:prstGeom>
        </p:spPr>
      </p:pic>
      <p:pic>
        <p:nvPicPr>
          <p:cNvPr id="8" name="Рисунок 7" descr="8Wd6q4zeB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20688"/>
            <a:ext cx="2962777" cy="396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637a8a07edf9284eabb95c18bbfe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374" y="0"/>
            <a:ext cx="9155374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52565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Весёлые помпоны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накоплению сенсорного опыта ребенка через зрительное и тактильное восприятие. Развивает мелкую моторику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4431595"/>
            <a:ext cx="46486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Игры в пуговицы»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и точность движений сенсорного развития, воображения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ZQNHpqne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3168352" cy="4042316"/>
          </a:xfrm>
          <a:prstGeom prst="rect">
            <a:avLst/>
          </a:prstGeom>
        </p:spPr>
      </p:pic>
      <p:pic>
        <p:nvPicPr>
          <p:cNvPr id="8" name="Рисунок 7" descr="d4q8xMcB6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764704"/>
            <a:ext cx="2853432" cy="381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439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 «Истоки способностей и дарования детей - на кончиках пальцев».                                                        В.А. Сухомлинский </vt:lpstr>
      <vt:lpstr>Слайд 3</vt:lpstr>
      <vt:lpstr> Средства развития мелкой моторики </vt:lpstr>
      <vt:lpstr>Создание  предметно – развивающей среды  Оснащение группы</vt:lpstr>
      <vt:lpstr>Дидактические игры </vt:lpstr>
      <vt:lpstr>Слайд 7</vt:lpstr>
      <vt:lpstr>Слайд 8</vt:lpstr>
      <vt:lpstr>Слайд 9</vt:lpstr>
      <vt:lpstr>Слайд 10</vt:lpstr>
      <vt:lpstr>Пальчиковая гимнастика </vt:lpstr>
      <vt:lpstr>Самомассаж</vt:lpstr>
      <vt:lpstr>Работа с родителями</vt:lpstr>
      <vt:lpstr>Слайд 14</vt:lpstr>
      <vt:lpstr>Необходимо помнить, что развивая руку ребенка, мы не только тренируем мышцы, но и развиваем способность к наблюдению, сравнению, творческому воображению. Воспитываем усидчивость, терпение, аккуратность, точность, настойчивость, что так немаловажно для детей.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</dc:creator>
  <cp:lastModifiedBy>Пользователь Windows</cp:lastModifiedBy>
  <cp:revision>90</cp:revision>
  <dcterms:created xsi:type="dcterms:W3CDTF">2024-11-18T17:03:15Z</dcterms:created>
  <dcterms:modified xsi:type="dcterms:W3CDTF">2024-12-18T06:14:23Z</dcterms:modified>
</cp:coreProperties>
</file>