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74" r:id="rId3"/>
    <p:sldId id="260" r:id="rId4"/>
    <p:sldId id="278" r:id="rId5"/>
    <p:sldId id="276" r:id="rId6"/>
    <p:sldId id="269" r:id="rId7"/>
    <p:sldId id="272" r:id="rId8"/>
    <p:sldId id="322" r:id="rId9"/>
    <p:sldId id="323" r:id="rId10"/>
    <p:sldId id="331" r:id="rId11"/>
    <p:sldId id="332" r:id="rId12"/>
    <p:sldId id="333" r:id="rId13"/>
    <p:sldId id="334" r:id="rId14"/>
    <p:sldId id="335" r:id="rId15"/>
    <p:sldId id="336" r:id="rId16"/>
    <p:sldId id="341" r:id="rId17"/>
    <p:sldId id="342" r:id="rId18"/>
    <p:sldId id="343" r:id="rId19"/>
    <p:sldId id="344" r:id="rId20"/>
    <p:sldId id="346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53" r:id="rId34"/>
    <p:sldId id="354" r:id="rId35"/>
    <p:sldId id="355" r:id="rId36"/>
    <p:sldId id="356" r:id="rId37"/>
    <p:sldId id="357" r:id="rId38"/>
    <p:sldId id="360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16" r:id="rId48"/>
    <p:sldId id="317" r:id="rId49"/>
    <p:sldId id="318" r:id="rId50"/>
    <p:sldId id="319" r:id="rId51"/>
    <p:sldId id="320" r:id="rId52"/>
    <p:sldId id="321" r:id="rId53"/>
    <p:sldId id="270" r:id="rId54"/>
    <p:sldId id="271" r:id="rId55"/>
    <p:sldId id="273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FF66FF"/>
    <a:srgbClr val="66FF33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18" autoAdjust="0"/>
  </p:normalViewPr>
  <p:slideViewPr>
    <p:cSldViewPr>
      <p:cViewPr varScale="1">
        <p:scale>
          <a:sx n="85" d="100"/>
          <a:sy n="85" d="100"/>
        </p:scale>
        <p:origin x="-138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66137-F87A-43E0-A314-F91078694BD8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7E17C-99CB-4C9B-8076-EFDC1D04E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1B178-4772-4330-B735-4DDDD4454112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806F-C214-4B2A-8FA3-6390A187B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1F0B-679B-4350-95E1-80A2F18D9830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9A398-20F8-4B48-839E-71304E54C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B787-85E3-4192-A61D-1E7A590E05CC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02CDD-4CD0-4CA4-A174-ED24EA66A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F8C3-4FE3-47CB-A54D-17D98067A21D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EEEC-6145-4EE3-9B66-254C4A0FD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67C4-4E32-416C-9EC1-355E9B12F79B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ABF9-AD1D-4B81-ABC1-64AEA5973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58C84-5693-45D4-8FCA-B5E3C3D330E9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917FE-5F95-47D4-A648-F2A3EC7A9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C7059-AA15-43D9-8E56-5B266E4CE660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CF09-30ED-4E6B-B891-1D4037F04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A26E1-E098-4DC8-ADD4-536EBB09B7AD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F4D0-51F7-4EA5-A21C-700D7AB7A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8DA4-2818-4B85-BA45-F23C9691554A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7D41F-FB95-4EDD-8A3D-1BDB3F3A8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1416-3D55-4DC3-89D2-A2E540FB66BB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9952C-1E57-410C-A2C6-ECF508CDB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50CC-1413-491B-B217-256C03AA29B5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0277-AAA9-4B37-8287-61F835E39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ED39A7-28FE-4E42-9A46-534C4434CE11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575845-6EDD-4E13-8021-0D9FAADDC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950" y="188913"/>
            <a:ext cx="8785225" cy="6480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33" name="Группа 24"/>
          <p:cNvGrpSpPr>
            <a:grpSpLocks/>
          </p:cNvGrpSpPr>
          <p:nvPr/>
        </p:nvGrpSpPr>
        <p:grpSpPr bwMode="auto">
          <a:xfrm>
            <a:off x="0" y="-100013"/>
            <a:ext cx="9144000" cy="549276"/>
            <a:chOff x="0" y="0"/>
            <a:chExt cx="9144000" cy="548681"/>
          </a:xfrm>
        </p:grpSpPr>
        <p:pic>
          <p:nvPicPr>
            <p:cNvPr id="1047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1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8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39752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9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8264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4" name="Группа 2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0"/>
            <a:chExt cx="9144000" cy="548681"/>
          </a:xfrm>
        </p:grpSpPr>
        <p:pic>
          <p:nvPicPr>
            <p:cNvPr id="1043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1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39752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8264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6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0"/>
              <a:ext cx="219573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5" name="Группа 37"/>
          <p:cNvGrpSpPr>
            <a:grpSpLocks/>
          </p:cNvGrpSpPr>
          <p:nvPr/>
        </p:nvGrpSpPr>
        <p:grpSpPr bwMode="auto">
          <a:xfrm>
            <a:off x="-107950" y="476250"/>
            <a:ext cx="547688" cy="5976938"/>
            <a:chOff x="0" y="476672"/>
            <a:chExt cx="548680" cy="5976664"/>
          </a:xfrm>
        </p:grpSpPr>
        <p:pic>
          <p:nvPicPr>
            <p:cNvPr id="1040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121044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1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3226668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517088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6" name="Группа 38"/>
          <p:cNvGrpSpPr>
            <a:grpSpLocks/>
          </p:cNvGrpSpPr>
          <p:nvPr/>
        </p:nvGrpSpPr>
        <p:grpSpPr bwMode="auto">
          <a:xfrm>
            <a:off x="8675688" y="404813"/>
            <a:ext cx="549275" cy="5976937"/>
            <a:chOff x="0" y="476672"/>
            <a:chExt cx="548680" cy="5976664"/>
          </a:xfrm>
        </p:grpSpPr>
        <p:pic>
          <p:nvPicPr>
            <p:cNvPr id="1037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121044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3226668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3" descr="http://i053.radikal.ru/1005/ec/abc386f981cb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5400000">
              <a:off x="-733772" y="5170884"/>
              <a:ext cx="2016224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428759"/>
          </a:xfrm>
          <a:solidFill>
            <a:srgbClr val="FF99FF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2400" dirty="0" smtClean="0">
                <a:solidFill>
                  <a:srgbClr val="0000FF"/>
                </a:solidFill>
              </a:rPr>
              <a:t>Создание  мини-музеев в детском саду- как форма партнерского взаимодействия с семьями воспитанников в ходе реализации познавательной деятельности дошкольников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5857892"/>
            <a:ext cx="6400800" cy="500066"/>
          </a:xfrm>
        </p:spPr>
        <p:txBody>
          <a:bodyPr/>
          <a:lstStyle/>
          <a:p>
            <a:r>
              <a:rPr lang="ru-RU" sz="2400" dirty="0" smtClean="0">
                <a:solidFill>
                  <a:srgbClr val="00B050"/>
                </a:solidFill>
              </a:rPr>
              <a:t>МБДОУ детский сад №22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J:\Фото сад\IMG_02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071678"/>
            <a:ext cx="4214842" cy="3714776"/>
          </a:xfrm>
          <a:prstGeom prst="rect">
            <a:avLst/>
          </a:prstGeom>
          <a:ln w="38100" cap="sq">
            <a:solidFill>
              <a:srgbClr val="0070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404664"/>
            <a:ext cx="40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МИНИ-МУЗЕЙ «Волшебница вода»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8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2493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3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4249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0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13690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8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49694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5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8092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67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35292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8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4392487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636912"/>
            <a:ext cx="403244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5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5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24808"/>
            <a:ext cx="4572638" cy="2572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90" y="3212977"/>
            <a:ext cx="3437130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212977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2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3"/>
            <a:ext cx="4104456" cy="2808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1" y="476674"/>
            <a:ext cx="4221977" cy="2808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83937"/>
            <a:ext cx="3888432" cy="2869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815" y="3583937"/>
            <a:ext cx="4329153" cy="28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4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  <a:solidFill>
            <a:srgbClr val="FF99FF"/>
          </a:solidFill>
        </p:spPr>
        <p:txBody>
          <a:bodyPr/>
          <a:lstStyle/>
          <a:p>
            <a:r>
              <a:rPr lang="ru-RU" sz="2400" dirty="0" smtClean="0">
                <a:solidFill>
                  <a:srgbClr val="0000FF"/>
                </a:solidFill>
              </a:rPr>
              <a:t>Взаимодействие семьи и ДОУ в создании мини-музеев-это одна из инновационных технологий моделей воспитания, развития и социализации воспитанников в образовательном процессе ДОУ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05" y="2708920"/>
            <a:ext cx="3024336" cy="3463811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31840" y="2276872"/>
            <a:ext cx="555496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4176464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24745"/>
            <a:ext cx="417646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96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3600400" cy="2922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326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 МИНИ-МУЗЕЙ «Куклы»                    Раздел: «Мир кукол»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701988"/>
            <a:ext cx="4452348" cy="2840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554933"/>
            <a:ext cx="5328592" cy="28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6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49694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08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4104456" cy="518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764704"/>
            <a:ext cx="41044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7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4176464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01" y="413121"/>
            <a:ext cx="4346379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44" y="3842601"/>
            <a:ext cx="4572638" cy="26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9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4320480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23918"/>
            <a:ext cx="4104456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641" y="3834143"/>
            <a:ext cx="457263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7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52791"/>
            <a:ext cx="4572638" cy="2792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476672"/>
            <a:ext cx="25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МИНИ-МУЗЕЙ ХЛЕБА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814175"/>
            <a:ext cx="3960440" cy="2830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861049"/>
            <a:ext cx="4572638" cy="2538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1" y="3645024"/>
            <a:ext cx="3189052" cy="2569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3163" y="6099920"/>
            <a:ext cx="249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2"/>
                </a:solidFill>
              </a:rPr>
              <a:t>самовар,с</a:t>
            </a:r>
            <a:r>
              <a:rPr lang="ru-RU" dirty="0" smtClean="0">
                <a:solidFill>
                  <a:schemeClr val="accent2"/>
                </a:solidFill>
              </a:rPr>
              <a:t> баранками</a:t>
            </a:r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2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4608512" cy="46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96752"/>
            <a:ext cx="378029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29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2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56895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01186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65527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66FF"/>
                </a:solidFill>
              </a:rPr>
              <a:t>Цель создания мини-музеев:</a:t>
            </a:r>
            <a:r>
              <a:rPr lang="ru-RU" sz="2000" i="1" dirty="0" smtClean="0">
                <a:solidFill>
                  <a:srgbClr val="FF66FF"/>
                </a:solidFill>
              </a:rPr>
              <a:t> </a:t>
            </a:r>
          </a:p>
          <a:p>
            <a:pPr algn="ctr"/>
            <a:r>
              <a:rPr lang="ru-RU" sz="2000" i="1" dirty="0" smtClean="0">
                <a:solidFill>
                  <a:srgbClr val="00B0F0"/>
                </a:solidFill>
              </a:rPr>
              <a:t>Развивать партнерские отношения с семьями воспитанников, посредством создания мини-музеев различной тематики</a:t>
            </a:r>
          </a:p>
          <a:p>
            <a:r>
              <a:rPr lang="ru-RU" sz="2000" dirty="0">
                <a:solidFill>
                  <a:srgbClr val="FF66FF"/>
                </a:solidFill>
              </a:rPr>
              <a:t>Задачи мини-музеев: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>
                <a:solidFill>
                  <a:srgbClr val="6600CC"/>
                </a:solidFill>
              </a:rPr>
              <a:t>Обогащение предметно-развивающей среды ДОУ и </a:t>
            </a:r>
            <a:r>
              <a:rPr lang="ru-RU" sz="2000" i="1" dirty="0" smtClean="0">
                <a:solidFill>
                  <a:srgbClr val="6600CC"/>
                </a:solidFill>
              </a:rPr>
              <a:t>  </a:t>
            </a:r>
            <a:r>
              <a:rPr lang="ru-RU" sz="2000" i="1" dirty="0" err="1" smtClean="0">
                <a:solidFill>
                  <a:srgbClr val="6600CC"/>
                </a:solidFill>
              </a:rPr>
              <a:t>воспитательно</a:t>
            </a:r>
            <a:r>
              <a:rPr lang="ru-RU" sz="2000" i="1" dirty="0" smtClean="0">
                <a:solidFill>
                  <a:srgbClr val="6600CC"/>
                </a:solidFill>
              </a:rPr>
              <a:t> </a:t>
            </a:r>
            <a:r>
              <a:rPr lang="ru-RU" sz="2000" i="1" dirty="0">
                <a:solidFill>
                  <a:srgbClr val="6600CC"/>
                </a:solidFill>
              </a:rPr>
              <a:t>-образовательного пространства новыми формами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>
                <a:solidFill>
                  <a:srgbClr val="6600CC"/>
                </a:solidFill>
              </a:rPr>
              <a:t>Развитие познавательных способностей и проектно-исследовательских умений и навыков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>
                <a:solidFill>
                  <a:srgbClr val="6600CC"/>
                </a:solidFill>
              </a:rPr>
              <a:t>Создание условий для творческого общения и сотрудничества педагогов, родителей и детей через организацию мини-музеев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>
                <a:solidFill>
                  <a:srgbClr val="6600CC"/>
                </a:solidFill>
              </a:rPr>
              <a:t>Создание условий для активного вовлечения родителей в образовательный процесс ДОУ и в совместную с детьми познавательно-творческую деятельность</a:t>
            </a:r>
          </a:p>
          <a:p>
            <a:pPr algn="ctr"/>
            <a:endParaRPr lang="ru-RU" sz="2800" i="1" dirty="0">
              <a:solidFill>
                <a:srgbClr val="66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3994177"/>
            <a:ext cx="2005588" cy="2161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60648"/>
            <a:ext cx="5472608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645024"/>
            <a:ext cx="4572638" cy="27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9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8092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7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4464496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174" y="332656"/>
            <a:ext cx="3780290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550" y="3861047"/>
            <a:ext cx="4572638" cy="25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1"/>
            <a:ext cx="2736303" cy="2088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836711"/>
            <a:ext cx="2808312" cy="2088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3" y="836711"/>
            <a:ext cx="2520279" cy="2088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140968"/>
            <a:ext cx="3672408" cy="3213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834" y="3121715"/>
            <a:ext cx="4572638" cy="3232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288411"/>
            <a:ext cx="444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МИНИ-МУЗЕЙ «Пасхальный перезвон»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8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8" y="548680"/>
            <a:ext cx="4284606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548680"/>
            <a:ext cx="3744416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18" y="3429000"/>
            <a:ext cx="4284606" cy="3024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5" y="3400030"/>
            <a:ext cx="3744417" cy="305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1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9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56895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3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42493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5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75" y="530424"/>
            <a:ext cx="7993511" cy="2898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429001"/>
            <a:ext cx="4213303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76" y="3429001"/>
            <a:ext cx="35283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5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424936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5021" y="404664"/>
            <a:ext cx="422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МИНИ-МУЗЕЙ «Волшебная пуговка»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8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01186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88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0363" algn="just"/>
            <a:r>
              <a:rPr lang="ru-RU" i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результате целенаправленной совместной работы педагогов, родителей и детей в МБДОУ № 22 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созданы 6 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мини-музеев:</a:t>
            </a:r>
            <a:endParaRPr lang="ru-RU" i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6" descr="C:\Users\TTT\Desktop\Новая папка\WP_20180402_09_23_4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50"/>
          <a:stretch>
            <a:fillRect/>
          </a:stretch>
        </p:blipFill>
        <p:spPr bwMode="auto">
          <a:xfrm>
            <a:off x="402081" y="834971"/>
            <a:ext cx="2557487" cy="194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3" y="834971"/>
            <a:ext cx="2808311" cy="1948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8409" y="834971"/>
            <a:ext cx="2841483" cy="1948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804" y="3011692"/>
            <a:ext cx="820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600CC"/>
                </a:solidFill>
              </a:rPr>
              <a:t>«Пасхальный перезвон»      «Волшебная пуговка»      «Волшебница вода»</a:t>
            </a:r>
            <a:endParaRPr lang="ru-RU" dirty="0">
              <a:solidFill>
                <a:srgbClr val="6600CC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33" y="3609638"/>
            <a:ext cx="2632600" cy="23075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7" y="3609638"/>
            <a:ext cx="2764561" cy="23075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288" y="3609638"/>
            <a:ext cx="2805184" cy="23075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503546" y="5971026"/>
            <a:ext cx="792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600CC"/>
                </a:solidFill>
              </a:rPr>
              <a:t>«Рукоделие»                                «Куклы»                                 «Хлеб»</a:t>
            </a:r>
            <a:endParaRPr lang="ru-RU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6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3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28092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73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5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7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4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35292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6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42493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404664"/>
            <a:ext cx="3210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МИНИ-МУЗЕЙ «Рукоделие»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Экспозиция «Игрушки»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0995"/>
            <a:ext cx="8352928" cy="53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1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280920" cy="5040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692696"/>
            <a:ext cx="261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Экспозиция «Одежда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22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90020"/>
            <a:ext cx="8424936" cy="5463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620688"/>
            <a:ext cx="350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Экспозиция «Убранство дома»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9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43108" y="500043"/>
            <a:ext cx="516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Этапы работы над мини-музеями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 l="43468" t="21457" r="30166" b="29137"/>
          <a:stretch>
            <a:fillRect/>
          </a:stretch>
        </p:blipFill>
        <p:spPr bwMode="auto">
          <a:xfrm>
            <a:off x="539552" y="1146374"/>
            <a:ext cx="4572032" cy="481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417638"/>
            <a:ext cx="3549080" cy="39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3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76672"/>
            <a:ext cx="828092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4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3"/>
            <a:ext cx="3960440" cy="2970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94676"/>
            <a:ext cx="4176464" cy="2952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73016"/>
            <a:ext cx="3960440" cy="2853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573016"/>
            <a:ext cx="4176464" cy="28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7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5"/>
            <a:ext cx="4032448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4664"/>
            <a:ext cx="4176464" cy="316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78" y="3717032"/>
            <a:ext cx="4001398" cy="2781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362" y="3717032"/>
            <a:ext cx="4177102" cy="27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7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2976" y="571480"/>
            <a:ext cx="715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070C0"/>
                </a:solidFill>
              </a:rPr>
              <a:t>Заключительный этап работы над мини-музеем.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40541" t="32948" r="27026" b="32045"/>
          <a:stretch>
            <a:fillRect/>
          </a:stretch>
        </p:blipFill>
        <p:spPr bwMode="auto">
          <a:xfrm>
            <a:off x="791581" y="922922"/>
            <a:ext cx="7776864" cy="329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 l="41990" t="31496" r="26771" b="28608"/>
          <a:stretch>
            <a:fillRect/>
          </a:stretch>
        </p:blipFill>
        <p:spPr bwMode="auto">
          <a:xfrm>
            <a:off x="2627783" y="4500570"/>
            <a:ext cx="4608513" cy="193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428728" y="450057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pPr>
              <a:buNone/>
            </a:pPr>
            <a:r>
              <a:rPr lang="ru-RU" sz="1800" i="1" dirty="0" smtClean="0">
                <a:solidFill>
                  <a:srgbClr val="0000FF"/>
                </a:solidFill>
              </a:rPr>
              <a:t>Привлечение родителей к участию в совместных музейных мероприятиях является показателем </a:t>
            </a:r>
            <a:r>
              <a:rPr lang="ru-RU" sz="1800" i="1" u="sng" dirty="0" smtClean="0">
                <a:solidFill>
                  <a:srgbClr val="0000FF"/>
                </a:solidFill>
              </a:rPr>
              <a:t>эффективного</a:t>
            </a:r>
            <a:r>
              <a:rPr lang="ru-RU" sz="1800" i="1" dirty="0" smtClean="0">
                <a:solidFill>
                  <a:srgbClr val="0000FF"/>
                </a:solidFill>
              </a:rPr>
              <a:t> сотрудничества педагогов с семьями, при котором родители постепенно от наблюдателей педагогического процесса перешли к позиции инициаторов и активных участников.</a:t>
            </a:r>
          </a:p>
          <a:p>
            <a:pPr>
              <a:buNone/>
            </a:pPr>
            <a:r>
              <a:rPr lang="ru-RU" sz="1800" i="1" dirty="0" smtClean="0">
                <a:solidFill>
                  <a:srgbClr val="0000FF"/>
                </a:solidFill>
              </a:rPr>
              <a:t> Наши мини-музеи всегда открыты для посетителей, а экспонаты используются для проведения игр, занятий и праздников. В обычном музее ребенок и родитель — лишь зрители, а здесь они — соавторы, творцы и созидатели. Каждый наш мини-музей это — познавательный и воспитательный центр, а самое главное, результат творческой, совместной работы воспитателей, детей </a:t>
            </a:r>
            <a:r>
              <a:rPr lang="ru-RU" sz="2000" i="1" dirty="0" smtClean="0">
                <a:solidFill>
                  <a:srgbClr val="0000FF"/>
                </a:solidFill>
              </a:rPr>
              <a:t>и родителей.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0841" y="3789041"/>
            <a:ext cx="6242317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pPr>
              <a:buNone/>
            </a:pPr>
            <a:endParaRPr lang="ru-RU" sz="2000" i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sz="2000" i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sz="2000" i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sz="2000" i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sz="2000" i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ru-RU" sz="2000" i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sz="4000" i="1" smtClean="0">
                <a:solidFill>
                  <a:srgbClr val="0000FF"/>
                </a:solidFill>
              </a:rPr>
              <a:t>             СПАСИБО ЗА </a:t>
            </a:r>
            <a:r>
              <a:rPr lang="ru-RU" sz="4000" i="1" dirty="0" smtClean="0">
                <a:solidFill>
                  <a:srgbClr val="0000FF"/>
                </a:solidFill>
              </a:rPr>
              <a:t>ВНИМАНИЕ!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04664"/>
            <a:ext cx="8291264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40033" y="283447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070C0"/>
                </a:solidFill>
              </a:rPr>
              <a:t>Подготовительный этап работы над созданием мини-музеев</a:t>
            </a:r>
            <a:endParaRPr lang="ru-RU" dirty="0" smtClean="0">
              <a:solidFill>
                <a:srgbClr val="0070C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40589" t="20393" r="24999" b="9018"/>
          <a:stretch>
            <a:fillRect/>
          </a:stretch>
        </p:blipFill>
        <p:spPr bwMode="auto">
          <a:xfrm>
            <a:off x="539553" y="674986"/>
            <a:ext cx="3744416" cy="278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437147" y="656757"/>
            <a:ext cx="326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</a:rPr>
              <a:t>Два мини-музея расположены в групповых: </a:t>
            </a:r>
            <a:r>
              <a:rPr lang="ru-RU" sz="1200" dirty="0" smtClean="0">
                <a:solidFill>
                  <a:srgbClr val="FF66FF"/>
                </a:solidFill>
              </a:rPr>
              <a:t>«Волшебница вода и «Рукоделие»</a:t>
            </a:r>
            <a:endParaRPr lang="ru-RU" sz="1200" dirty="0">
              <a:solidFill>
                <a:srgbClr val="FF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9645" y="5562860"/>
            <a:ext cx="3353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</a:rPr>
              <a:t>Четыре мини-музея расположены в «Комнате мини-музеев»; </a:t>
            </a:r>
            <a:r>
              <a:rPr lang="ru-RU" sz="1200" dirty="0" smtClean="0">
                <a:solidFill>
                  <a:srgbClr val="FF66FF"/>
                </a:solidFill>
              </a:rPr>
              <a:t>«Пасхальный перезвон» «Куклы», «Волшебная пуговка», «Хлеб»</a:t>
            </a:r>
            <a:endParaRPr lang="ru-RU" sz="1200" dirty="0">
              <a:solidFill>
                <a:srgbClr val="FF66FF"/>
              </a:solidFill>
            </a:endParaRPr>
          </a:p>
        </p:txBody>
      </p:sp>
      <p:pic>
        <p:nvPicPr>
          <p:cNvPr id="8" name="Picture 13" descr="20171027_1215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5948" y="1360623"/>
            <a:ext cx="2160241" cy="207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9525" y="1343057"/>
            <a:ext cx="2160240" cy="2112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3573016"/>
            <a:ext cx="5082101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500042"/>
            <a:ext cx="718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/>
              <a:t>Практический этап работы над мини-музеем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40068" t="19304" r="26027" b="8675"/>
          <a:stretch>
            <a:fillRect/>
          </a:stretch>
        </p:blipFill>
        <p:spPr bwMode="auto">
          <a:xfrm>
            <a:off x="611560" y="928670"/>
            <a:ext cx="8064896" cy="523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414266"/>
            <a:ext cx="8431499" cy="6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0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348" y="404664"/>
            <a:ext cx="5830116" cy="604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414889"/>
            <a:ext cx="2450804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8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(фон) презентации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презентации12</Template>
  <TotalTime>708</TotalTime>
  <Words>358</Words>
  <Application>Microsoft Office PowerPoint</Application>
  <PresentationFormat>Экран (4:3)</PresentationFormat>
  <Paragraphs>45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Фокина Л. П. Шаблон (фон) презентации12</vt:lpstr>
      <vt:lpstr>Создание  мини-музеев в детском саду- как форма партнерского взаимодействия с семьями воспитанников в ходе реализации познавательной деятельности дошкольников</vt:lpstr>
      <vt:lpstr>Взаимодействие семьи и ДОУ в создании мини-музеев-это одна из инновационных технологий моделей воспитания, развития и социализации воспитанников в образовательном процессе ДОУ</vt:lpstr>
      <vt:lpstr> </vt:lpstr>
      <vt:lpstr> </vt:lpstr>
      <vt:lpstr> 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 </vt:lpstr>
      <vt:lpstr> </vt:lpstr>
      <vt:lpstr>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Светлана</cp:lastModifiedBy>
  <cp:revision>95</cp:revision>
  <dcterms:created xsi:type="dcterms:W3CDTF">2013-07-23T10:02:32Z</dcterms:created>
  <dcterms:modified xsi:type="dcterms:W3CDTF">2022-04-01T07:35:38Z</dcterms:modified>
</cp:coreProperties>
</file>