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95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81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17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2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0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57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85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98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07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24B1D-1274-4972-B5D4-B1EDC9628BD9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52984-0C4F-46E1-82D9-1D26DD36B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37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0" y="0"/>
            <a:ext cx="12211396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 Указом Президента Российской Федерации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Путиным  объявлен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Годом педагога и наставника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6" y="2055813"/>
            <a:ext cx="5760316" cy="4295993"/>
          </a:xfrm>
        </p:spPr>
      </p:pic>
      <p:sp>
        <p:nvSpPr>
          <p:cNvPr id="7" name="Прямоугольник 6"/>
          <p:cNvSpPr/>
          <p:nvPr/>
        </p:nvSpPr>
        <p:spPr>
          <a:xfrm>
            <a:off x="6442364" y="1701540"/>
            <a:ext cx="5519650" cy="4150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21252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 </a:t>
            </a:r>
            <a:r>
              <a:rPr lang="ru-RU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посвятить год Учителю  подтверждает огромную значимость для общества этой профессии.        </a:t>
            </a: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Мероприятия будут направлены на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престижа учителя,  поощрение и распространение опыта лучших педагогических работников и наставников.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Год педагога и наставника – это не только повод поблагодарить педагогов за их самоотверженный и нелегкий труд, но и время новых возможностей: профессионального развития, самопознания, расширения круга интересов, знакомства с новыми педагогическими практиками</a:t>
            </a:r>
            <a:endParaRPr lang="ru-RU" dirty="0"/>
          </a:p>
        </p:txBody>
      </p:sp>
      <p:sp>
        <p:nvSpPr>
          <p:cNvPr id="8" name="AutoShape 2" descr="C:\Users\petrova\Documents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C:\Users\petrova\Documents\i (1)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C:\Users\petrova\Documents\i (1).web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830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73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2023 год Указом Президента Российской Федерации  В.В. Путиным  объявлен Годом педагога и наставника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год Указом Президента Российской Федерации В.В. Путиным  объявлен Годом педагога и наставника</dc:title>
  <dc:creator>Надежда В. Петрова</dc:creator>
  <cp:lastModifiedBy>Надежда В. Петрова</cp:lastModifiedBy>
  <cp:revision>5</cp:revision>
  <dcterms:created xsi:type="dcterms:W3CDTF">2023-03-20T08:09:52Z</dcterms:created>
  <dcterms:modified xsi:type="dcterms:W3CDTF">2023-03-20T09:52:22Z</dcterms:modified>
</cp:coreProperties>
</file>